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3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armasug.org/us/2020/cfp.html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</a:rPr>
              <a:t>Test Data Factory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Standard Analysis &amp; Code Sharing Working Group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295017"/>
              </p:ext>
            </p:extLst>
          </p:nvPr>
        </p:nvGraphicFramePr>
        <p:xfrm>
          <a:off x="1750522" y="1856972"/>
          <a:ext cx="8458200" cy="2656840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Implementation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"Minimum Viable" study database defined – "</a:t>
                      </a:r>
                    </a:p>
                    <a:p>
                      <a:pPr marL="628650" marR="0" lvl="1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Required" + judiciously selected "Expected" vars </a:t>
                      </a:r>
                    </a:p>
                    <a:p>
                      <a:pPr marL="628650" marR="0" lvl="1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in 11 SDTM domains: dm, ae, ds,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mh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cm, ex,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lb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vs,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ts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ta, tv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SAS/R code on hold, as José momentum is more effective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Collaboration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Project re-defined to incorporate Jose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Lacal’s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python synthetic database engine, SME TDF team guidance, and potential hosted web interface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TrialDesignMatrix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workbook designer/developer group to join a TDF discussion in Mar. 2020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31727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Budget &amp; 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Meet timelines for planned deliverables?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Jose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Lacal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oriented the TDF team to his Synthetic Database Engine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Collaboration with TDF team to re -define project based on his python engine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Jose drafted Project Requirements, and the team have review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18582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b="1" i="1" baseline="0" dirty="0">
                          <a:solidFill>
                            <a:schemeClr val="tx2"/>
                          </a:solidFill>
                          <a:highlight>
                            <a:srgbClr val="FFFF00"/>
                          </a:highlight>
                        </a:rPr>
                        <a:t>Year-end wrap-up, and suggestions for 2021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front-end / back-end plan is in place, but remains mostly a plan without volunteer development resources.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Consolidate similar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WG projects: Synthetic Data / OPDR; Test Data Factory; SEND Data Factory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Assess most effective approaches to resourcing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"application development" projects. </a:t>
                      </a:r>
                    </a:p>
                    <a:p>
                      <a:pPr marL="628650" marR="0" lvl="1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Volunteer time is limited for such intensive efforts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Consider university partnerships, to offer industry projects for specific courses that incorporate practical experience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544F40"/>
                      </a:solidFill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9"/>
            <a:ext cx="8458199" cy="6891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José </a:t>
            </a:r>
            <a:r>
              <a:rPr lang="en-US" sz="750" i="1" kern="0" dirty="0" err="1">
                <a:solidFill>
                  <a:srgbClr val="544F40"/>
                </a:solidFill>
                <a:latin typeface="Arial"/>
                <a:ea typeface="ＭＳ Ｐゴシック"/>
              </a:rPr>
              <a:t>Lacal</a:t>
            </a: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 contributes python data set generator.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Peter Schaefer contributes web interface to user configuration for José's data set engine.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TDF team bi-weekly working sessions for SME members to inform José's engine implementation, along with Peter's web front-end. Progress limited by availability of volunteers.</a:t>
            </a:r>
            <a:endParaRPr lang="en-US" sz="750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Re-designed project as noted above. Working session to provide Jose the SME insights required to progress his synthetic database engine hosted in </a:t>
            </a: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</a:t>
            </a: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github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repo.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Focus on promotion &amp; recruitment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PharmaSUG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–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Poster </a:t>
            </a:r>
            <a:r>
              <a:rPr lang="en-US" sz="825" i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and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e-Poster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submitted to </a:t>
            </a:r>
            <a:r>
              <a:rPr lang="en-US" sz="825" b="1" kern="0" dirty="0" err="1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PharmaSUG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; team volunteered for webinar presentation in lieu of conference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.</a:t>
            </a: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CSS – TBD</a:t>
            </a:r>
            <a:endParaRPr lang="en-US" sz="825" b="1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CDISC Interchange </a:t>
            </a:r>
            <a:r>
              <a:rPr lang="en-US" sz="825" kern="0">
                <a:solidFill>
                  <a:srgbClr val="544F40"/>
                </a:solidFill>
                <a:latin typeface="Arial"/>
                <a:ea typeface="ＭＳ Ｐゴシック"/>
              </a:rPr>
              <a:t>– TBD</a:t>
            </a:r>
            <a:endParaRPr lang="en-US" sz="825" b="1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71356" y="3386035"/>
            <a:ext cx="171450" cy="171450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dirty="0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564348"/>
            <a:ext cx="171450" cy="171450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3895054"/>
            <a:ext cx="171450" cy="171450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393</Words>
  <Application>Microsoft Office PowerPoint</Application>
  <PresentationFormat>Widescreen</PresentationFormat>
  <Paragraphs>38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Di Tommaso, Dante /US/EXT</cp:lastModifiedBy>
  <cp:revision>32</cp:revision>
  <dcterms:created xsi:type="dcterms:W3CDTF">2019-11-20T10:13:54Z</dcterms:created>
  <dcterms:modified xsi:type="dcterms:W3CDTF">2020-12-11T20:34:35Z</dcterms:modified>
</cp:coreProperties>
</file>

<file path=docProps/thumbnail.jpeg>
</file>